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7556500" cy="10693400"/>
  <p:notesSz cx="6858000" cy="9144000"/>
  <p:embeddedFontLst>
    <p:embeddedFont>
      <p:font typeface="League Spartan" panose="020B0604020202020204" charset="0"/>
      <p:regular r:id="rId7"/>
      <p:bold r:id="rId8"/>
    </p:embeddedFont>
    <p:embeddedFont>
      <p:font typeface="Poppins" panose="00000500000000000000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="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r:id="rId15" roundtripDataSignature="AMtx7mh+2/dRktyH5aBxoTxG23Jog1SW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31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customschemas.google.com/relationships/presentationmetadata" Target="meta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ha Al-Haddad" userId="2b16a6f8-8c54-4a05-8e61-fc0ae35ccb30" providerId="ADAL" clId="{AE413BE8-5B59-4EC6-897B-770E11BCCCB4}"/>
    <pc:docChg chg="custSel modSld">
      <pc:chgData name="Suha Al-Haddad" userId="2b16a6f8-8c54-4a05-8e61-fc0ae35ccb30" providerId="ADAL" clId="{AE413BE8-5B59-4EC6-897B-770E11BCCCB4}" dt="2025-02-25T05:11:29.287" v="55" actId="20577"/>
      <pc:docMkLst>
        <pc:docMk/>
      </pc:docMkLst>
      <pc:sldChg chg="modSp mod">
        <pc:chgData name="Suha Al-Haddad" userId="2b16a6f8-8c54-4a05-8e61-fc0ae35ccb30" providerId="ADAL" clId="{AE413BE8-5B59-4EC6-897B-770E11BCCCB4}" dt="2025-02-25T05:11:29.287" v="55" actId="20577"/>
        <pc:sldMkLst>
          <pc:docMk/>
          <pc:sldMk cId="0" sldId="256"/>
        </pc:sldMkLst>
        <pc:spChg chg="mod">
          <ac:chgData name="Suha Al-Haddad" userId="2b16a6f8-8c54-4a05-8e61-fc0ae35ccb30" providerId="ADAL" clId="{AE413BE8-5B59-4EC6-897B-770E11BCCCB4}" dt="2025-02-25T05:11:29.287" v="55" actId="20577"/>
          <ac:spMkLst>
            <pc:docMk/>
            <pc:sldMk cId="0" sldId="256"/>
            <ac:spMk id="112" creationId="{00000000-0000-0000-0000-000000000000}"/>
          </ac:spMkLst>
        </pc:spChg>
        <pc:spChg chg="mod">
          <ac:chgData name="Suha Al-Haddad" userId="2b16a6f8-8c54-4a05-8e61-fc0ae35ccb30" providerId="ADAL" clId="{AE413BE8-5B59-4EC6-897B-770E11BCCCB4}" dt="2025-02-25T04:23:41.417" v="22" actId="20577"/>
          <ac:spMkLst>
            <pc:docMk/>
            <pc:sldMk cId="0" sldId="256"/>
            <ac:spMk id="115" creationId="{00000000-0000-0000-0000-000000000000}"/>
          </ac:spMkLst>
        </pc:spChg>
      </pc:sldChg>
    </pc:docChg>
  </pc:docChgLst>
  <pc:docChgLst>
    <pc:chgData name="Suha Al-Haddad" userId="2b16a6f8-8c54-4a05-8e61-fc0ae35ccb30" providerId="ADAL" clId="{4B44238A-1ADA-45D1-B562-F78B740F48F0}"/>
    <pc:docChg chg="modSld">
      <pc:chgData name="Suha Al-Haddad" userId="2b16a6f8-8c54-4a05-8e61-fc0ae35ccb30" providerId="ADAL" clId="{4B44238A-1ADA-45D1-B562-F78B740F48F0}" dt="2025-03-25T00:18:51.188" v="9"/>
      <pc:docMkLst>
        <pc:docMk/>
      </pc:docMkLst>
      <pc:sldChg chg="modSp mod">
        <pc:chgData name="Suha Al-Haddad" userId="2b16a6f8-8c54-4a05-8e61-fc0ae35ccb30" providerId="ADAL" clId="{4B44238A-1ADA-45D1-B562-F78B740F48F0}" dt="2025-03-25T00:18:51.188" v="9"/>
        <pc:sldMkLst>
          <pc:docMk/>
          <pc:sldMk cId="0" sldId="256"/>
        </pc:sldMkLst>
        <pc:spChg chg="mod">
          <ac:chgData name="Suha Al-Haddad" userId="2b16a6f8-8c54-4a05-8e61-fc0ae35ccb30" providerId="ADAL" clId="{4B44238A-1ADA-45D1-B562-F78B740F48F0}" dt="2025-03-25T00:18:51.188" v="9"/>
          <ac:spMkLst>
            <pc:docMk/>
            <pc:sldMk cId="0" sldId="256"/>
            <ac:spMk id="112" creationId="{00000000-0000-0000-0000-000000000000}"/>
          </ac:spMkLst>
        </pc:spChg>
        <pc:spChg chg="mod">
          <ac:chgData name="Suha Al-Haddad" userId="2b16a6f8-8c54-4a05-8e61-fc0ae35ccb30" providerId="ADAL" clId="{4B44238A-1ADA-45D1-B562-F78B740F48F0}" dt="2025-03-20T22:21:07.428" v="7" actId="20577"/>
          <ac:spMkLst>
            <pc:docMk/>
            <pc:sldMk cId="0" sldId="256"/>
            <ac:spMk id="11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 rot="-5400000">
            <a:off x="1853640" y="8122448"/>
            <a:ext cx="292546" cy="5054885"/>
            <a:chOff x="0" y="-38100"/>
            <a:chExt cx="104842" cy="1811557"/>
          </a:xfrm>
        </p:grpSpPr>
        <p:sp>
          <p:nvSpPr>
            <p:cNvPr id="85" name="Google Shape;85;p1"/>
            <p:cNvSpPr/>
            <p:nvPr/>
          </p:nvSpPr>
          <p:spPr>
            <a:xfrm>
              <a:off x="0" y="0"/>
              <a:ext cx="104842" cy="1773457"/>
            </a:xfrm>
            <a:custGeom>
              <a:avLst/>
              <a:gdLst/>
              <a:ahLst/>
              <a:cxnLst/>
              <a:rect l="l" t="t" r="r" b="b"/>
              <a:pathLst>
                <a:path w="104842" h="1773457" extrusionOk="0">
                  <a:moveTo>
                    <a:pt x="0" y="0"/>
                  </a:moveTo>
                  <a:lnTo>
                    <a:pt x="104842" y="0"/>
                  </a:lnTo>
                  <a:lnTo>
                    <a:pt x="104842" y="1773457"/>
                  </a:lnTo>
                  <a:lnTo>
                    <a:pt x="0" y="1773457"/>
                  </a:ln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100000">
                  <a:srgbClr val="3533CD"/>
                </a:gs>
              </a:gsLst>
              <a:lin ang="0" scaled="0"/>
            </a:gradFill>
            <a:ln>
              <a:noFill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86" name="Google Shape;86;p1"/>
            <p:cNvSpPr txBox="1"/>
            <p:nvPr/>
          </p:nvSpPr>
          <p:spPr>
            <a:xfrm>
              <a:off x="0" y="-38100"/>
              <a:ext cx="104842" cy="18115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" name="Google Shape;87;p1"/>
          <p:cNvGrpSpPr/>
          <p:nvPr/>
        </p:nvGrpSpPr>
        <p:grpSpPr>
          <a:xfrm>
            <a:off x="-146273" y="5622419"/>
            <a:ext cx="292546" cy="5806402"/>
            <a:chOff x="0" y="-38100"/>
            <a:chExt cx="104842" cy="2080883"/>
          </a:xfrm>
        </p:grpSpPr>
        <p:sp>
          <p:nvSpPr>
            <p:cNvPr id="88" name="Google Shape;88;p1"/>
            <p:cNvSpPr/>
            <p:nvPr/>
          </p:nvSpPr>
          <p:spPr>
            <a:xfrm>
              <a:off x="0" y="0"/>
              <a:ext cx="104842" cy="2042783"/>
            </a:xfrm>
            <a:custGeom>
              <a:avLst/>
              <a:gdLst/>
              <a:ahLst/>
              <a:cxnLst/>
              <a:rect l="l" t="t" r="r" b="b"/>
              <a:pathLst>
                <a:path w="104842" h="2042783" extrusionOk="0">
                  <a:moveTo>
                    <a:pt x="0" y="0"/>
                  </a:moveTo>
                  <a:lnTo>
                    <a:pt x="104842" y="0"/>
                  </a:lnTo>
                  <a:lnTo>
                    <a:pt x="104842" y="2042783"/>
                  </a:lnTo>
                  <a:lnTo>
                    <a:pt x="0" y="2042783"/>
                  </a:ln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100000">
                  <a:srgbClr val="3533CD"/>
                </a:gs>
              </a:gsLst>
              <a:lin ang="0" scaled="0"/>
            </a:gradFill>
            <a:ln>
              <a:noFill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89" name="Google Shape;89;p1"/>
            <p:cNvSpPr txBox="1"/>
            <p:nvPr/>
          </p:nvSpPr>
          <p:spPr>
            <a:xfrm>
              <a:off x="0" y="-38100"/>
              <a:ext cx="104842" cy="20808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0" name="Google Shape;90;p1"/>
          <p:cNvSpPr/>
          <p:nvPr/>
        </p:nvSpPr>
        <p:spPr>
          <a:xfrm>
            <a:off x="-293872" y="1418881"/>
            <a:ext cx="8146827" cy="4583049"/>
          </a:xfrm>
          <a:custGeom>
            <a:avLst/>
            <a:gdLst/>
            <a:ahLst/>
            <a:cxnLst/>
            <a:rect l="l" t="t" r="r" b="b"/>
            <a:pathLst>
              <a:path w="11287760" h="6350000" extrusionOk="0">
                <a:moveTo>
                  <a:pt x="0" y="5824220"/>
                </a:moveTo>
                <a:lnTo>
                  <a:pt x="0" y="525780"/>
                </a:lnTo>
                <a:cubicBezTo>
                  <a:pt x="0" y="234950"/>
                  <a:pt x="234950" y="0"/>
                  <a:pt x="525780" y="0"/>
                </a:cubicBezTo>
                <a:lnTo>
                  <a:pt x="10761980" y="0"/>
                </a:lnTo>
                <a:cubicBezTo>
                  <a:pt x="11052810" y="0"/>
                  <a:pt x="11287760" y="234950"/>
                  <a:pt x="11287760" y="525780"/>
                </a:cubicBezTo>
                <a:lnTo>
                  <a:pt x="11287760" y="5822950"/>
                </a:lnTo>
                <a:cubicBezTo>
                  <a:pt x="11287760" y="6113780"/>
                  <a:pt x="11052810" y="6348730"/>
                  <a:pt x="10761980" y="6348730"/>
                </a:cubicBezTo>
                <a:lnTo>
                  <a:pt x="525780" y="6348730"/>
                </a:lnTo>
                <a:cubicBezTo>
                  <a:pt x="236220" y="6350000"/>
                  <a:pt x="0" y="6115050"/>
                  <a:pt x="0" y="5824220"/>
                </a:cubicBez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l="-21035" r="-18385"/>
            </a:stretch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1" name="Google Shape;91;p1"/>
          <p:cNvGrpSpPr/>
          <p:nvPr/>
        </p:nvGrpSpPr>
        <p:grpSpPr>
          <a:xfrm>
            <a:off x="3689202" y="10019301"/>
            <a:ext cx="4618251" cy="719499"/>
            <a:chOff x="0" y="-38100"/>
            <a:chExt cx="1655077" cy="257853"/>
          </a:xfrm>
        </p:grpSpPr>
        <p:sp>
          <p:nvSpPr>
            <p:cNvPr id="92" name="Google Shape;92;p1"/>
            <p:cNvSpPr/>
            <p:nvPr/>
          </p:nvSpPr>
          <p:spPr>
            <a:xfrm>
              <a:off x="0" y="0"/>
              <a:ext cx="1655077" cy="219753"/>
            </a:xfrm>
            <a:custGeom>
              <a:avLst/>
              <a:gdLst/>
              <a:ahLst/>
              <a:cxnLst/>
              <a:rect l="l" t="t" r="r" b="b"/>
              <a:pathLst>
                <a:path w="1655077" h="219753" extrusionOk="0">
                  <a:moveTo>
                    <a:pt x="1451877" y="0"/>
                  </a:moveTo>
                  <a:lnTo>
                    <a:pt x="0" y="0"/>
                  </a:lnTo>
                  <a:lnTo>
                    <a:pt x="203200" y="219753"/>
                  </a:lnTo>
                  <a:lnTo>
                    <a:pt x="1655077" y="219753"/>
                  </a:lnTo>
                  <a:lnTo>
                    <a:pt x="1451877" y="0"/>
                  </a:ln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100000">
                  <a:srgbClr val="3533CD"/>
                </a:gs>
              </a:gsLst>
              <a:lin ang="0" scaled="0"/>
            </a:gradFill>
            <a:ln>
              <a:noFill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93" name="Google Shape;93;p1"/>
            <p:cNvSpPr txBox="1"/>
            <p:nvPr/>
          </p:nvSpPr>
          <p:spPr>
            <a:xfrm>
              <a:off x="101600" y="-38100"/>
              <a:ext cx="1451877" cy="25785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4" name="Google Shape;94;p1"/>
          <p:cNvSpPr/>
          <p:nvPr/>
        </p:nvSpPr>
        <p:spPr>
          <a:xfrm>
            <a:off x="4973870" y="123825"/>
            <a:ext cx="2472040" cy="1164949"/>
          </a:xfrm>
          <a:custGeom>
            <a:avLst/>
            <a:gdLst/>
            <a:ahLst/>
            <a:cxnLst/>
            <a:rect l="l" t="t" r="r" b="b"/>
            <a:pathLst>
              <a:path w="2472040" h="1164949" extrusionOk="0">
                <a:moveTo>
                  <a:pt x="0" y="0"/>
                </a:moveTo>
                <a:lnTo>
                  <a:pt x="2472040" y="0"/>
                </a:lnTo>
                <a:lnTo>
                  <a:pt x="2472040" y="1164949"/>
                </a:lnTo>
                <a:lnTo>
                  <a:pt x="0" y="11649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AU"/>
          </a:p>
        </p:txBody>
      </p:sp>
      <p:sp>
        <p:nvSpPr>
          <p:cNvPr id="95" name="Google Shape;95;p1"/>
          <p:cNvSpPr/>
          <p:nvPr/>
        </p:nvSpPr>
        <p:spPr>
          <a:xfrm>
            <a:off x="3047755" y="144496"/>
            <a:ext cx="1429081" cy="1123606"/>
          </a:xfrm>
          <a:custGeom>
            <a:avLst/>
            <a:gdLst/>
            <a:ahLst/>
            <a:cxnLst/>
            <a:rect l="l" t="t" r="r" b="b"/>
            <a:pathLst>
              <a:path w="1429081" h="1123606" extrusionOk="0">
                <a:moveTo>
                  <a:pt x="0" y="0"/>
                </a:moveTo>
                <a:lnTo>
                  <a:pt x="1429081" y="0"/>
                </a:lnTo>
                <a:lnTo>
                  <a:pt x="1429081" y="1123606"/>
                </a:lnTo>
                <a:lnTo>
                  <a:pt x="0" y="112360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l="-22469" t="-41689" r="-22399" b="-42564"/>
            </a:stretch>
          </a:blipFill>
          <a:ln>
            <a:noFill/>
          </a:ln>
        </p:spPr>
        <p:txBody>
          <a:bodyPr/>
          <a:lstStyle/>
          <a:p>
            <a:endParaRPr lang="en-AU"/>
          </a:p>
        </p:txBody>
      </p:sp>
      <p:grpSp>
        <p:nvGrpSpPr>
          <p:cNvPr id="96" name="Google Shape;96;p1"/>
          <p:cNvGrpSpPr/>
          <p:nvPr/>
        </p:nvGrpSpPr>
        <p:grpSpPr>
          <a:xfrm>
            <a:off x="448129" y="7398746"/>
            <a:ext cx="570594" cy="570594"/>
            <a:chOff x="0" y="0"/>
            <a:chExt cx="812800" cy="812800"/>
          </a:xfrm>
        </p:grpSpPr>
        <p:sp>
          <p:nvSpPr>
            <p:cNvPr id="97" name="Google Shape;97;p1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 extrusionOk="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100000">
                  <a:srgbClr val="3533CD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0800" tIns="40800" rIns="40800" bIns="40800" anchor="ctr" anchorCtr="0">
              <a:noAutofit/>
            </a:bodyPr>
            <a:lstStyle/>
            <a:p>
              <a:pPr marL="0" marR="0" lvl="0" indent="0" algn="ctr" rtl="0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" name="Google Shape;99;p1"/>
          <p:cNvGrpSpPr/>
          <p:nvPr/>
        </p:nvGrpSpPr>
        <p:grpSpPr>
          <a:xfrm>
            <a:off x="448129" y="8237979"/>
            <a:ext cx="570594" cy="570594"/>
            <a:chOff x="0" y="0"/>
            <a:chExt cx="812800" cy="812800"/>
          </a:xfrm>
        </p:grpSpPr>
        <p:sp>
          <p:nvSpPr>
            <p:cNvPr id="100" name="Google Shape;100;p1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 extrusionOk="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100000">
                  <a:srgbClr val="3533CD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0800" tIns="40800" rIns="40800" bIns="40800" anchor="ctr" anchorCtr="0">
              <a:noAutofit/>
            </a:bodyPr>
            <a:lstStyle/>
            <a:p>
              <a:pPr marL="0" marR="0" lvl="0" indent="0" algn="ctr" rtl="0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2" name="Google Shape;102;p1"/>
          <p:cNvSpPr/>
          <p:nvPr/>
        </p:nvSpPr>
        <p:spPr>
          <a:xfrm>
            <a:off x="613638" y="7462158"/>
            <a:ext cx="284724" cy="425538"/>
          </a:xfrm>
          <a:custGeom>
            <a:avLst/>
            <a:gdLst/>
            <a:ahLst/>
            <a:cxnLst/>
            <a:rect l="l" t="t" r="r" b="b"/>
            <a:pathLst>
              <a:path w="284724" h="425538" extrusionOk="0">
                <a:moveTo>
                  <a:pt x="0" y="0"/>
                </a:moveTo>
                <a:lnTo>
                  <a:pt x="284724" y="0"/>
                </a:lnTo>
                <a:lnTo>
                  <a:pt x="284724" y="425538"/>
                </a:lnTo>
                <a:lnTo>
                  <a:pt x="0" y="4255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AU"/>
          </a:p>
        </p:txBody>
      </p:sp>
      <p:sp>
        <p:nvSpPr>
          <p:cNvPr id="103" name="Google Shape;103;p1"/>
          <p:cNvSpPr/>
          <p:nvPr/>
        </p:nvSpPr>
        <p:spPr>
          <a:xfrm>
            <a:off x="511976" y="8302433"/>
            <a:ext cx="427838" cy="457803"/>
          </a:xfrm>
          <a:custGeom>
            <a:avLst/>
            <a:gdLst/>
            <a:ahLst/>
            <a:cxnLst/>
            <a:rect l="l" t="t" r="r" b="b"/>
            <a:pathLst>
              <a:path w="427838" h="457803" extrusionOk="0">
                <a:moveTo>
                  <a:pt x="0" y="0"/>
                </a:moveTo>
                <a:lnTo>
                  <a:pt x="427838" y="0"/>
                </a:lnTo>
                <a:lnTo>
                  <a:pt x="427838" y="457803"/>
                </a:lnTo>
                <a:lnTo>
                  <a:pt x="0" y="4578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AU"/>
          </a:p>
        </p:txBody>
      </p:sp>
      <p:sp>
        <p:nvSpPr>
          <p:cNvPr id="104" name="Google Shape;104;p1"/>
          <p:cNvSpPr/>
          <p:nvPr/>
        </p:nvSpPr>
        <p:spPr>
          <a:xfrm>
            <a:off x="5613733" y="6825982"/>
            <a:ext cx="1730437" cy="75707"/>
          </a:xfrm>
          <a:custGeom>
            <a:avLst/>
            <a:gdLst/>
            <a:ahLst/>
            <a:cxnLst/>
            <a:rect l="l" t="t" r="r" b="b"/>
            <a:pathLst>
              <a:path w="1730437" h="75707" extrusionOk="0">
                <a:moveTo>
                  <a:pt x="0" y="0"/>
                </a:moveTo>
                <a:lnTo>
                  <a:pt x="1730437" y="0"/>
                </a:lnTo>
                <a:lnTo>
                  <a:pt x="1730437" y="75707"/>
                </a:lnTo>
                <a:lnTo>
                  <a:pt x="0" y="757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en-AU"/>
          </a:p>
        </p:txBody>
      </p:sp>
      <p:sp>
        <p:nvSpPr>
          <p:cNvPr id="105" name="Google Shape;105;p1"/>
          <p:cNvSpPr txBox="1"/>
          <p:nvPr/>
        </p:nvSpPr>
        <p:spPr>
          <a:xfrm>
            <a:off x="1102937" y="7255726"/>
            <a:ext cx="2586264" cy="775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ar-AE" sz="1200" b="0" i="0" u="none" strike="noStrike" cap="none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هل حصلت على مقعد السيارة المناسب لطفلك؟</a:t>
            </a:r>
            <a:endParaRPr lang="en-US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ar-AE" sz="1200" b="0" i="0" u="none" strike="noStrike" cap="none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لست متأكدًا من كيفية ملاءمة مقعد السيارة في سيارتك؟</a:t>
            </a:r>
            <a:endParaRPr lang="en-US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1102937" y="8396821"/>
            <a:ext cx="2190683" cy="258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39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ar-AE" sz="1200" b="0" i="0" u="none" strike="noStrike" cap="none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تعال واكتشف المزيد!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448129" y="6293072"/>
            <a:ext cx="3331871" cy="559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4001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99"/>
              <a:buFont typeface="Arial"/>
              <a:buNone/>
            </a:pPr>
            <a:r>
              <a:rPr lang="ar-AE" sz="2599" b="0" i="0" u="none" strike="noStrike" cap="none" dirty="0">
                <a:solidFill>
                  <a:srgbClr val="1D189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مقاعد السيارة للأطفال</a:t>
            </a:r>
          </a:p>
        </p:txBody>
      </p:sp>
      <p:sp>
        <p:nvSpPr>
          <p:cNvPr id="108" name="Google Shape;108;p1"/>
          <p:cNvSpPr txBox="1"/>
          <p:nvPr/>
        </p:nvSpPr>
        <p:spPr>
          <a:xfrm>
            <a:off x="4051152" y="7308533"/>
            <a:ext cx="3480028" cy="305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400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19"/>
              <a:buFont typeface="Arial"/>
              <a:buNone/>
            </a:pPr>
            <a:r>
              <a:rPr lang="ar-AE" sz="1419" b="0" i="0" u="none" strike="noStrike" cap="none" dirty="0">
                <a:solidFill>
                  <a:srgbClr val="1D189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تعرف على: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"/>
          <p:cNvSpPr txBox="1"/>
          <p:nvPr/>
        </p:nvSpPr>
        <p:spPr>
          <a:xfrm>
            <a:off x="3994002" y="7626121"/>
            <a:ext cx="3239462" cy="103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59078" marR="0" lvl="1" indent="-129539" algn="r" rtl="0">
              <a:lnSpc>
                <a:spcPct val="1400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99"/>
              <a:buFont typeface="Arial"/>
              <a:buChar char="•"/>
            </a:pPr>
            <a:r>
              <a:rPr lang="ar-AE" sz="1199" b="0" i="0" u="none" strike="noStrike" cap="none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الخيار الأكثر أمانا لمقعد السيارة</a:t>
            </a:r>
            <a:endParaRPr lang="en-US" sz="1199" b="0" i="0" u="none" strike="noStrike" cap="none" dirty="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259078" marR="0" lvl="1" indent="-129539" algn="r" rtl="0">
              <a:lnSpc>
                <a:spcPct val="1400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99"/>
              <a:buFont typeface="Arial"/>
              <a:buChar char="•"/>
            </a:pPr>
            <a:r>
              <a:rPr lang="ar-AE" sz="1199" b="0" i="0" u="none" strike="noStrike" cap="none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استخدم مقعد السيارة بشكل صحيح</a:t>
            </a:r>
            <a:endParaRPr lang="en-US" sz="1199" b="0" i="0" u="none" strike="noStrike" cap="none" dirty="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259078" marR="0" lvl="1" indent="-129539" algn="r" rtl="0">
              <a:lnSpc>
                <a:spcPct val="1400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99"/>
              <a:buFont typeface="Arial"/>
              <a:buChar char="•"/>
            </a:pPr>
            <a:r>
              <a:rPr lang="ar-AE" sz="1199" b="0" i="0" u="none" strike="noStrike" cap="none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أهمية استخدام مقعد السيارة</a:t>
            </a:r>
            <a:endParaRPr lang="en-US" sz="1199" b="0" i="0" u="none" strike="noStrike" cap="none" dirty="0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259078" marR="0" lvl="1" indent="-129539" algn="r" rtl="0">
              <a:lnSpc>
                <a:spcPct val="1400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99"/>
              <a:buFont typeface="Arial"/>
              <a:buChar char="•"/>
            </a:pPr>
            <a:r>
              <a:rPr lang="ar-AE" sz="1199" b="0" i="0" u="none" strike="noStrike" cap="none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عرض توضيحي لمقعد السيارة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265886" y="9750304"/>
            <a:ext cx="3392565" cy="819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r">
              <a:lnSpc>
                <a:spcPct val="139937"/>
              </a:lnSpc>
            </a:pPr>
            <a:r>
              <a:rPr lang="en-US" sz="1250" i="0" u="none" strike="noStrike" cap="none" dirty="0" err="1">
                <a:solidFill>
                  <a:srgbClr val="141313"/>
                </a:solidFill>
                <a:ea typeface="Poppins"/>
                <a:sym typeface="Poppins"/>
              </a:rPr>
              <a:t>للتسجيل</a:t>
            </a:r>
            <a:r>
              <a:rPr lang="en-US" sz="1250" dirty="0">
                <a:solidFill>
                  <a:srgbClr val="141313"/>
                </a:solidFill>
                <a:ea typeface="Poppins"/>
                <a:sym typeface="Poppins"/>
              </a:rPr>
              <a:t>، </a:t>
            </a:r>
            <a:r>
              <a:rPr lang="en-US" sz="1250" dirty="0" err="1">
                <a:solidFill>
                  <a:srgbClr val="141313"/>
                </a:solidFill>
                <a:ea typeface="Poppins"/>
                <a:sym typeface="Poppins"/>
              </a:rPr>
              <a:t>يرجى</a:t>
            </a:r>
            <a:r>
              <a:rPr lang="en-US" sz="1250" dirty="0">
                <a:solidFill>
                  <a:srgbClr val="141313"/>
                </a:solidFill>
                <a:ea typeface="Poppins"/>
                <a:sym typeface="Poppins"/>
              </a:rPr>
              <a:t> </a:t>
            </a:r>
            <a:r>
              <a:rPr lang="en-US" sz="1250" dirty="0" err="1">
                <a:solidFill>
                  <a:srgbClr val="141313"/>
                </a:solidFill>
                <a:ea typeface="Poppins"/>
                <a:sym typeface="Poppins"/>
              </a:rPr>
              <a:t>التواصل</a:t>
            </a:r>
            <a:r>
              <a:rPr lang="en-US" sz="1250" dirty="0">
                <a:solidFill>
                  <a:srgbClr val="141313"/>
                </a:solidFill>
                <a:ea typeface="Poppins"/>
                <a:sym typeface="Poppins"/>
              </a:rPr>
              <a:t> </a:t>
            </a:r>
            <a:r>
              <a:rPr lang="en-US" sz="1250" dirty="0" err="1">
                <a:solidFill>
                  <a:srgbClr val="141313"/>
                </a:solidFill>
                <a:ea typeface="Poppins"/>
                <a:sym typeface="Poppins"/>
              </a:rPr>
              <a:t>مع</a:t>
            </a:r>
            <a:r>
              <a:rPr lang="en-US" sz="1250" i="0" u="none" strike="noStrike" cap="none" dirty="0">
                <a:solidFill>
                  <a:srgbClr val="141313"/>
                </a:solidFill>
                <a:ea typeface="Poppins"/>
                <a:sym typeface="Poppins"/>
              </a:rPr>
              <a:t> : </a:t>
            </a:r>
            <a:r>
              <a:rPr lang="en-US" sz="1250" dirty="0" err="1">
                <a:solidFill>
                  <a:srgbClr val="141313"/>
                </a:solidFill>
                <a:ea typeface="Poppins"/>
                <a:sym typeface="Poppins"/>
              </a:rPr>
              <a:t>سها</a:t>
            </a:r>
            <a:r>
              <a:rPr lang="en-US" sz="1250" dirty="0">
                <a:solidFill>
                  <a:srgbClr val="141313"/>
                </a:solidFill>
                <a:ea typeface="Poppins"/>
                <a:sym typeface="Poppins"/>
              </a:rPr>
              <a:t> </a:t>
            </a:r>
            <a:r>
              <a:rPr lang="en-US" sz="1250" dirty="0" err="1">
                <a:solidFill>
                  <a:srgbClr val="141313"/>
                </a:solidFill>
                <a:ea typeface="Poppins"/>
                <a:sym typeface="Poppins"/>
              </a:rPr>
              <a:t>الحداد</a:t>
            </a:r>
            <a:endParaRPr lang="en-US" dirty="0" err="1"/>
          </a:p>
          <a:p>
            <a:pPr marL="0" marR="0" lvl="0" indent="0" algn="just" rtl="0">
              <a:lnSpc>
                <a:spcPct val="13993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7"/>
              <a:buFont typeface="Arial"/>
              <a:buNone/>
            </a:pPr>
            <a:r>
              <a:rPr lang="en-US" sz="1277" b="1" i="0" u="none" strike="noStrike" cap="none" dirty="0">
                <a:solidFill>
                  <a:srgbClr val="141313"/>
                </a:solidFill>
                <a:latin typeface="Poppins"/>
                <a:ea typeface="Poppins"/>
                <a:cs typeface="Poppins"/>
                <a:sym typeface="Poppins"/>
              </a:rPr>
              <a:t>T:</a:t>
            </a:r>
            <a:r>
              <a:rPr lang="en-US" sz="1277" b="1" i="0" u="none" strike="noStrike" cap="none" dirty="0">
                <a:solidFill>
                  <a:srgbClr val="004AAD"/>
                </a:solidFill>
                <a:latin typeface="Poppins"/>
                <a:ea typeface="Poppins"/>
                <a:cs typeface="Poppins"/>
                <a:sym typeface="Poppins"/>
              </a:rPr>
              <a:t> 0402 671 612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3993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77"/>
              <a:buFont typeface="Arial"/>
              <a:buNone/>
            </a:pPr>
            <a:r>
              <a:rPr lang="en-US" sz="1277" b="1" i="0" u="none" strike="noStrike" cap="none" dirty="0">
                <a:solidFill>
                  <a:srgbClr val="141313"/>
                </a:solidFill>
                <a:latin typeface="Poppins"/>
                <a:ea typeface="Poppins"/>
                <a:cs typeface="Poppins"/>
                <a:sym typeface="Poppins"/>
              </a:rPr>
              <a:t>E:</a:t>
            </a:r>
            <a:r>
              <a:rPr lang="en-US" sz="1277" b="1" i="0" u="none" strike="noStrike" cap="none" dirty="0">
                <a:solidFill>
                  <a:srgbClr val="004AAD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-US" sz="1277" b="1" i="0" u="sng" strike="noStrike" cap="none" dirty="0">
                <a:solidFill>
                  <a:srgbClr val="004AAD"/>
                </a:solidFill>
                <a:latin typeface="Poppins"/>
                <a:ea typeface="Poppins"/>
                <a:cs typeface="Poppins"/>
                <a:sym typeface="Poppins"/>
              </a:rPr>
              <a:t>suha.al-Haddad@metroassist.org.au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846833" y="8852231"/>
            <a:ext cx="2534463" cy="371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3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26"/>
              <a:buFont typeface="Arial"/>
              <a:buNone/>
            </a:pPr>
            <a:r>
              <a:rPr lang="ar-AE" sz="1726" b="1" i="0" u="none" strike="noStrike" cap="none" dirty="0">
                <a:solidFill>
                  <a:srgbClr val="1D1890"/>
                </a:solidFill>
                <a:latin typeface="Arial"/>
                <a:ea typeface="Arial"/>
                <a:cs typeface="Arial"/>
                <a:sym typeface="Arial"/>
              </a:rPr>
              <a:t>يتم تقديم المرطبات الخفيفة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4051152" y="8717050"/>
            <a:ext cx="3239462" cy="96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4002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99"/>
              <a:buFont typeface="Arial"/>
              <a:buNone/>
            </a:pPr>
            <a:r>
              <a:rPr lang="en-US" sz="1499" b="1" i="0" u="none" strike="noStrike" cap="none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Metro Assist</a:t>
            </a:r>
          </a:p>
          <a:p>
            <a:pPr marL="0" marR="0" lvl="0" indent="0" algn="r" rtl="0">
              <a:lnSpc>
                <a:spcPct val="14002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99"/>
              <a:buFont typeface="Arial"/>
              <a:buNone/>
            </a:pPr>
            <a:r>
              <a:rPr lang="en-US" sz="1499" b="1" i="0" u="none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62 Meredith St, Bankstown NSW 2200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4413265" y="10295972"/>
            <a:ext cx="3032700" cy="236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>
              <a:lnSpc>
                <a:spcPct val="1400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100" b="0" i="0" u="none" strike="noStrike" cap="none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بتمويل من </a:t>
            </a:r>
            <a:r>
              <a:rPr lang="ar-AE" sz="1100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هيئة</a:t>
            </a:r>
            <a:r>
              <a:rPr lang="ar-AE" sz="1100" b="0" i="0" u="none" strike="noStrike" cap="none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 النقل في نيو ساوث ويلز</a:t>
            </a:r>
            <a:endParaRPr lang="en-US" sz="1100" dirty="0"/>
          </a:p>
        </p:txBody>
      </p:sp>
      <p:sp>
        <p:nvSpPr>
          <p:cNvPr id="114" name="Google Shape;114;p1"/>
          <p:cNvSpPr txBox="1"/>
          <p:nvPr/>
        </p:nvSpPr>
        <p:spPr>
          <a:xfrm>
            <a:off x="4051152" y="6505528"/>
            <a:ext cx="922718" cy="452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just" rtl="0">
              <a:lnSpc>
                <a:spcPct val="14002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99"/>
              <a:buFont typeface="Arial"/>
              <a:buNone/>
            </a:pPr>
            <a:r>
              <a:rPr lang="en-US" sz="1499" b="1" i="0" u="none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When: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266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99"/>
              <a:buFont typeface="Arial"/>
              <a:buNone/>
            </a:pPr>
            <a:endParaRPr sz="1499" b="1" i="0" u="none" strike="noStrike" cap="non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5" name="Google Shape;115;p1"/>
          <p:cNvSpPr txBox="1"/>
          <p:nvPr/>
        </p:nvSpPr>
        <p:spPr>
          <a:xfrm>
            <a:off x="4828834" y="6448282"/>
            <a:ext cx="2515336" cy="409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just">
              <a:lnSpc>
                <a:spcPct val="140021"/>
              </a:lnSpc>
              <a:buSzPts val="1899"/>
            </a:pPr>
            <a:r>
              <a:rPr lang="en-US" sz="1850" b="1" dirty="0">
                <a:solidFill>
                  <a:srgbClr val="1D1890"/>
                </a:solidFill>
                <a:latin typeface="Poppins"/>
                <a:cs typeface="Poppins"/>
                <a:sym typeface="Poppins"/>
              </a:rPr>
              <a:t>Friday 28/03/2025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"/>
          <p:cNvSpPr txBox="1"/>
          <p:nvPr/>
        </p:nvSpPr>
        <p:spPr>
          <a:xfrm>
            <a:off x="4051152" y="9740779"/>
            <a:ext cx="3239462" cy="322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4002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99"/>
              <a:buFont typeface="Arial"/>
              <a:buNone/>
            </a:pPr>
            <a:r>
              <a:rPr lang="ar-AE" sz="1450" b="1" i="0" u="none" strike="noStrike" cap="non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اللغة: </a:t>
            </a:r>
            <a:r>
              <a:rPr lang="ar-AE" sz="1450">
                <a:ea typeface="Poppins"/>
                <a:sym typeface="Poppins"/>
              </a:rPr>
              <a:t>العربية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"/>
          <p:cNvSpPr txBox="1"/>
          <p:nvPr/>
        </p:nvSpPr>
        <p:spPr>
          <a:xfrm>
            <a:off x="5838053" y="6854064"/>
            <a:ext cx="1506116" cy="311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1" indent="0" algn="just" rtl="0">
              <a:lnSpc>
                <a:spcPct val="14007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54"/>
              <a:buFont typeface="Arial"/>
              <a:buNone/>
            </a:pPr>
            <a:r>
              <a:rPr lang="en-US" sz="1754" b="1" i="0" u="none" strike="noStrike" cap="none" dirty="0">
                <a:solidFill>
                  <a:srgbClr val="1D1890"/>
                </a:solidFill>
                <a:latin typeface="Poppins"/>
                <a:ea typeface="Poppins"/>
                <a:cs typeface="Poppins"/>
                <a:sym typeface="Poppins"/>
              </a:rPr>
              <a:t>10am - 12pm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8" name="Google Shape;118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46275" y="346550"/>
            <a:ext cx="2425175" cy="59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B802A5E62D104FA54BD087A2380EFE" ma:contentTypeVersion="13" ma:contentTypeDescription="Create a new document." ma:contentTypeScope="" ma:versionID="dba5f8c8fe5b1a3c3324918c64262afc">
  <xsd:schema xmlns:xsd="http://www.w3.org/2001/XMLSchema" xmlns:xs="http://www.w3.org/2001/XMLSchema" xmlns:p="http://schemas.microsoft.com/office/2006/metadata/properties" xmlns:ns2="130494d8-7f02-4498-8f8e-22bf8ea31115" xmlns:ns3="412df29e-112f-4f39-afc3-af486871efbd" targetNamespace="http://schemas.microsoft.com/office/2006/metadata/properties" ma:root="true" ma:fieldsID="18d3db300e1bae9921beeae18325fe69" ns2:_="" ns3:_="">
    <xsd:import namespace="130494d8-7f02-4498-8f8e-22bf8ea31115"/>
    <xsd:import namespace="412df29e-112f-4f39-afc3-af486871ef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0494d8-7f02-4498-8f8e-22bf8ea311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54462d1-af43-4106-8bfd-080f502a0d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2df29e-112f-4f39-afc3-af486871efb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30494d8-7f02-4498-8f8e-22bf8ea3111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57C91E2-1281-4264-849C-C3796151335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C01C2C-81C5-4F6A-B339-D50E89CC9958}">
  <ds:schemaRefs>
    <ds:schemaRef ds:uri="130494d8-7f02-4498-8f8e-22bf8ea31115"/>
    <ds:schemaRef ds:uri="412df29e-112f-4f39-afc3-af486871efb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0910D81-6AFD-4E98-9708-FF5B9A7B9B1E}">
  <ds:schemaRefs>
    <ds:schemaRef ds:uri="130494d8-7f02-4498-8f8e-22bf8ea31115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101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League Spartan</vt:lpstr>
      <vt:lpstr>Poppins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Jasmine Mguizra</dc:creator>
  <cp:lastModifiedBy>Suha Al-Haddad</cp:lastModifiedBy>
  <cp:revision>12</cp:revision>
  <dcterms:created xsi:type="dcterms:W3CDTF">2006-08-16T00:00:00Z</dcterms:created>
  <dcterms:modified xsi:type="dcterms:W3CDTF">2025-03-25T00:18:52Z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0x01010086B802A5E62D104FA54BD087A2380EFE</vt:lpwstr>
  </property>
  <property fmtid="{D5CDD505-2E9C-101B-9397-08002B2CF9AE}" pid="3" name="MediaServiceImageTags">
    <vt:lpwstr/>
  </property>
</Properties>
</file>